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5" d="100"/>
          <a:sy n="65" d="100"/>
        </p:scale>
        <p:origin x="-1028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Семинар-практикум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50064"/>
            <a:ext cx="7723584" cy="12909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«</a:t>
            </a:r>
            <a:r>
              <a:rPr lang="ru-RU" sz="4000" dirty="0" smtClean="0"/>
              <a:t>Социально-коммуникативное развитие </a:t>
            </a:r>
            <a:r>
              <a:rPr lang="ru-RU" sz="4000" dirty="0" smtClean="0"/>
              <a:t>дошкольников»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14908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воспитатель: </a:t>
            </a:r>
          </a:p>
          <a:p>
            <a:r>
              <a:rPr lang="ru-RU" dirty="0" smtClean="0"/>
              <a:t>Столбовая А.А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7498080" cy="4224536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0070C0"/>
                </a:solidFill>
              </a:rPr>
              <a:t>Единственная настоящая роскошь - это роскошь человеческого общения. </a:t>
            </a:r>
          </a:p>
          <a:p>
            <a:pPr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Антуан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Сент</a:t>
            </a:r>
            <a:r>
              <a:rPr lang="ru-RU" dirty="0" smtClean="0">
                <a:solidFill>
                  <a:srgbClr val="7030A0"/>
                </a:solidFill>
              </a:rPr>
              <a:t> - </a:t>
            </a:r>
            <a:r>
              <a:rPr lang="ru-RU" dirty="0" err="1" smtClean="0">
                <a:solidFill>
                  <a:srgbClr val="7030A0"/>
                </a:solidFill>
              </a:rPr>
              <a:t>Экзюпери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ГОС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124744"/>
            <a:ext cx="6960775" cy="5339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 направлено на: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-усвоение норм и ценностей, принятых в обществе, включая моральные и нравственные ценности;</a:t>
            </a:r>
          </a:p>
          <a:p>
            <a:pPr>
              <a:buNone/>
            </a:pPr>
            <a:r>
              <a:rPr lang="ru-RU" dirty="0" smtClean="0"/>
              <a:t>-развитие общения и взаимодействия ребенка с взрослыми и сверстниками;</a:t>
            </a:r>
          </a:p>
          <a:p>
            <a:pPr>
              <a:buNone/>
            </a:pPr>
            <a:r>
              <a:rPr lang="ru-RU" dirty="0" smtClean="0"/>
              <a:t>-становление самостоятельности,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собственных действий;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развитие социального и эмоционального интеллекта</a:t>
            </a:r>
            <a:r>
              <a:rPr lang="ru-RU" dirty="0" smtClean="0"/>
              <a:t>, эмоциональной отзывчивости, сопереживания;</a:t>
            </a:r>
          </a:p>
          <a:p>
            <a:pPr>
              <a:buNone/>
            </a:pPr>
            <a:r>
              <a:rPr lang="ru-RU" dirty="0" smtClean="0"/>
              <a:t>-формирование готовности к совместной деятельности со сверстниками,</a:t>
            </a:r>
          </a:p>
          <a:p>
            <a:pPr>
              <a:buNone/>
            </a:pPr>
            <a:r>
              <a:rPr lang="ru-RU" dirty="0" smtClean="0"/>
              <a:t>-формирование уважительного отношения и чувства принадлежности к своей семье и к сообществу детей и взрослых в Организации;</a:t>
            </a:r>
          </a:p>
          <a:p>
            <a:pPr>
              <a:buNone/>
            </a:pPr>
            <a:r>
              <a:rPr lang="ru-RU" dirty="0" smtClean="0"/>
              <a:t>-формирование позитивных установок к различным видам труда и творчества;</a:t>
            </a:r>
          </a:p>
          <a:p>
            <a:pPr>
              <a:buNone/>
            </a:pPr>
            <a:r>
              <a:rPr lang="ru-RU" dirty="0" smtClean="0"/>
              <a:t>-формирование основ безопасности в быту, социуме, природе.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B0F0"/>
                </a:solidFill>
              </a:rPr>
              <a:t>Работу по социально - коммуникативному развитию условно можно подразделить на 4 блока, которые включают в себя: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игры, направленные на сближение детей друг с другом;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игры для развития эмоций;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игры на социальное восприятие в процессе взаимодействия детей друг с другом;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игры на развитие  коммуникативных навыков.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Также в работе используются: 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чтение художественной литературы для выражения детьми эмоциональных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сопереживаний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; </a:t>
            </a:r>
          </a:p>
          <a:p>
            <a:pPr lv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нравственно - этические беседы.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174</TotalTime>
  <Words>205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Семинар-практикум </vt:lpstr>
      <vt:lpstr>Слайд 2</vt:lpstr>
      <vt:lpstr>Слайд 3</vt:lpstr>
      <vt:lpstr>Социально-коммуникативное развитие направлено на: </vt:lpstr>
      <vt:lpstr>Работу по социально - коммуникативному развитию условно можно подразделить на 4 блока, которые включают в себя: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</dc:title>
  <dc:creator>user</dc:creator>
  <cp:lastModifiedBy>Столбовая</cp:lastModifiedBy>
  <cp:revision>22</cp:revision>
  <dcterms:created xsi:type="dcterms:W3CDTF">2018-11-20T08:48:08Z</dcterms:created>
  <dcterms:modified xsi:type="dcterms:W3CDTF">2020-03-17T06:52:44Z</dcterms:modified>
</cp:coreProperties>
</file>